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806" y="-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93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059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812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85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183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244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351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029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190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407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3407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366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8952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39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204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244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913B6-21D6-4C69-A51E-9C2A14BC9547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57785BB-C9B0-4364-97E8-5938FFAD59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436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nfourok.ru/conference/25?utm_source=infourok&amp;utm_medium=banner&amp;utm_campaign=199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t-RU" dirty="0" smtClean="0"/>
              <a:t>Как уберечь детей от преступных посягательств?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Беседа с учащимися по профилактике асоциального поведения</a:t>
            </a:r>
          </a:p>
          <a:p>
            <a:r>
              <a:rPr lang="ru-RU" dirty="0" smtClean="0"/>
              <a:t>МБОУ «СОШ № 112»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478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178279"/>
            <a:ext cx="12192000" cy="627864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библиотека</a:t>
            </a:r>
            <a:b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материалов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Сотрудников следственного управления Следственного комитета при прокуратуре Российской Федерации беспокоит растущее количество преступлений,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совершаемых в отношении детей. В 2019 году значительно, более чем в 2 раза, возросло количество зарегистрированных преступлений, когда потерпевшими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являлись несовершеннолетние. 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»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Первое правило - БУДЬ ВСЕГДА НАЧЕКУ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!!!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доверяй в полной мере НИКОМУ, кроме своих родителей.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 этой связи: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разговаривай с незнакомцами и не впускай их в дом.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заходи с ними в лифт и подъезд.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садись в машину к незнакомцам.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задерживайся на улице после школы, особенно с наступлением темноты.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А если незнакомец просто просит показать нужную улицу или поднести сумку, проводить к магазину?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Даже если за указанные действия он предлагает поощрение (деньги, конфеты) - всё равно скажи - НЕТ!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 каких ситуациях всегда следует отвечать «НЕТ!»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: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тебе предлагают зайти в гости или подвезти до дома, пусть даже это соседи.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за тобой в школу или детский сад пришел посторонний, а родители не предупреждали об этом заранее.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в отсутствие родителей пришел малознакомый человек, впускать его в квартиру или идти с ним куда-то.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новый знакомый угощает чем-то.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Ненужные разговоры с посторонними. Очень часто преступники пользуются доверчивостью детей.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Предлагают подвезти до дома или посмотреть животное, поиграть в любимую игру, покушать сладостей, фруктов, посмотреть животных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128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6675" y="342828"/>
            <a:ext cx="12978062" cy="1089529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ru-RU" altLang="ru-RU" sz="1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Соглашаься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на это нельзя ни в коем случае.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Необходимо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ответить «Нет!»,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даже если очень интересно. А придя домой,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надо обязательно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рассказать взрослым об этом человеке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Родители, в свою очередь, в доверительной беседе с ребенком должны ежедневно интересоваться: чем он занимался в течение дня, с кем виделся, куда ходил, чем интересовался, чего бы ребенок хотел больше всего?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ИСПОЛНЯЙТЕ его желания! (например: если ваш ребенок любит животных, а вы не можете позволить его содержание в квартире, сводите его в Зоопарк.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давайте возможность преступнику использовать данные чувства ребенка в своих целях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 Известны случаи, когда дети следовали за насильниками,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которые предлагали им посмотреть на «ежика за гаражами» или «лечить больную птичку в квартире»).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Как вести себя!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тебя пытаются уговорить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идти с незнакомым, отвечай, что тебе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надо пойти домой и предупредить родителей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 рассказать им, куда и с кем отправляешься.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незнакомец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предлагает тебе посмотреть что-то или помочь 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донести сумку, обещая заплатить,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отвечай «Нет!»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тебе предложили сниматься в кино или участвовать в конкурсе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красоты, не соглашайся сразу, а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спроси, когда и куда можно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подойти вместе с родителями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рядом с тобой тормозит машина,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как можно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дальше отойди от неё и ни в коем случае не садись в неё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человек не отстаёт от тебя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подойди к любому дому и сделай вид, что это твой дом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 помаши рукой и позови родственников,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которых как будто видишь в окне.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ГДЕ преступники поджидают своих жертв?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 ЛИФТЕ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: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Входи в лифт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 только убедившись, что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на площадке нет постороннего, который вслед за тобой зайдёт в кабину.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в 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вызванном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лифте уже находится незнакомый человек, не входи в кабину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входи с незнакомым человеком в лифт.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незнакомец всё-таки зашёл в лифт, не стой к нему спиной и наблюдай за его действиями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Постоянно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нажимай кнопку ближайшего этажа.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двери лифта открылись, выскочи на площадку, позови жильцов дома на помощь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Оказавшись в безопасности, немедленно позвони в милицию, сообщи, что произошло, точный адрес, а также приметы и направление,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куда ушёл нападавший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А </a:t>
            </a:r>
            <a:r>
              <a:rPr kumimoji="0" lang="ru-RU" altLang="ru-RU" sz="18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 </a:t>
            </a:r>
            <a:r>
              <a:rPr kumimoji="0" lang="ru-RU" alt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всё-таки </a:t>
            </a:r>
            <a:r>
              <a:rPr kumimoji="0" lang="ru-RU" altLang="ru-RU" sz="18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вырваться не удалось</a:t>
            </a:r>
            <a:r>
              <a:rPr kumimoji="0" lang="ru-RU" alt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 </a:t>
            </a:r>
            <a:r>
              <a:rPr kumimoji="0" lang="ru-RU" altLang="ru-RU" sz="18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надо действовать по обстоятельствам</a:t>
            </a:r>
            <a:r>
              <a:rPr kumimoji="0" lang="ru-RU" alt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: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насильник зажимает тебе рот и снимает одежду, не угрожай, не плачь, сохраняй спокойствие, разговаривай с насильником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можешь - 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защищайся любыми способами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 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представилась возможн</a:t>
            </a:r>
            <a:r>
              <a:rPr kumimoji="0" lang="ru-RU" alt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ость бежать, не собирай вещи, убегай, в чём есть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 ПОДЪЕЗДЕ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: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Подходя к дому, обрати внимание, не идёт ли кто-либо следом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 Если </a:t>
            </a: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кто-то идёт - не подходи к подъезду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 Погуляй на улице 15—20 минут, и, </a:t>
            </a: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незнакомый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мужчина продолжает идти следом, расскажи о нём любому повстречавшемуся взрослому, идущему навстречу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в доме </a:t>
            </a: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есть домофон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 перед входом в подъезд </a:t>
            </a: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вызови свою квартиру и попроси родителей встретить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 </a:t>
            </a: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незнакомый мужчина уже находится в подъезде, сразу же выйди на улицу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и дождись, когда в подъезд войдет кто-то из взрослых жильцов дома.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выходи на лестницу в позднее время.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Мусор лучше выносить утром.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При внезапном нападении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оцени ситуацию и по возможности </a:t>
            </a: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убегай или защищайся любым способом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3079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385804"/>
            <a:ext cx="12063663" cy="730969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Скрыть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anose="020B0604020202020204" pitchFamily="34" charset="0"/>
              <a:hlinkClick r:id="rId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 ЧУЖОЙ МАШИНЕ: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САДИСЬ В АВТОМОБИЛИ К НЕЗНАКОМЫМ!!!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добираешься на попутной машине, попроси сопровождающих записать номер машины, марку, фамилию водителя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и сообщи об этом родителям.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водитель начал вести себя подозрительно, попроси остановиться.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Если это требование не выполнено и машина не остановлена, то открой дверь или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постарайся разбить окно, то есть сделай всё, чтобы привлечь к машине внимание других водителей. Если перекресток патрулируется, постарайся обратить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внимание сотрудника милиции.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соглашайся на предложение водителя взять попутчиков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 а если он настаивает, попроси проехать чуть дальше и выйди из машины.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садись в машину, если в ней уже сидят пассажиры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Идя вдоль дороги, выбирай маршрут так, чтобы идти навстречу транспорту.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НА УЛИЦЕ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: На улице, даже днём, детей подстерегает множество опасностей.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жди, когда тебя схватят.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можешь, брось что-нибудь в лицо нападающему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(например, портфель, мешок с обувью или просто горсть мелочи), чтобы на некоторое время привести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его в замешательство и отвлечь.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Убегай в сторону, где много людей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тебе зажимают рот рукой, укуси за руку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Используй любые подсобные средства: ручку, расчёску или ключи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(вонзи в лицо, в ногу или руку нападающего); любой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аэрозоль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(направь струю в глаза);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каблук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(сильно топни каблуком по ноге нападающего).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Дерись изо всех сил, не размахивай беспорядочно руками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Надо причинить нападающему максимальную боль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 Как только он ослабит хватку –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убегай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47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88758" y="-288758"/>
            <a:ext cx="12480757" cy="10618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 общественном транспорте садись ближе к водителю или машинисту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 выходи из вагона в последний момент, не показывая заранее, что следующая остановка твоя.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голосуй на дороге и не отвечай на предложение подвезти или на просьбу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показать, как проехать туда-то.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Ни в коем случае не садись в машину, чтобы показать дорогу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 ходи в отдалённые и безлюдные места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Иди по улице в тёмное время в группе, вышедшей из транспорта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Переходи по подземному переходу в группе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Увидев впереди группу людей или пьяного, лучше перейди на другую сторону улицы или измени маршрут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автомобиль начинает медленно двигаться рядом, перейди на другую сторону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Всегда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предупреждай родственников о том, куда идёшь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 и проси их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встретить в вечернее время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Отправляясь в гости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 к малознакомому молодому человеку или на вечеринку в большую компанию, 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необходимо помнить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 большую компанию безопасно идти лишь с надёжными друзьями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 не терять друг друга из вида и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вместе уходить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 Помни, что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пьяному человеку труднее сориентироваться в ситуации и предотвратить насилие в отношении себя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 Держись вместе с близкими друзьями или поближе к хорошим знакомым.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Правила поведения в своём доме: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Перед тем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как открыть дверь, обязательно посмотри в дверной глазок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 Впускай в квартиру только хорошо знакомых людей.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Покидая квартиру, также посмотри в глазок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 Если на лестничной площадке есть люди, подожди, пока они не уйдут.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без вызова пришел сантехник или электрик, прежде чем его впустить, позвони в диспетчерскую, обслуживающую ваш дом и наведи справки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Если, при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возвращении домой, ты чувствуешь, что тебя преследуют, не заходи в дом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 а вернись в многолюдное место, и попроси помощи. Прежде чем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открывать ключом входную дверь, убедись, что поблизости никого нет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Нельзя впускать в квартиру незнакомого человека!!!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Каждый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несовершеннолетний должен понять, что по серьёзному делу взрослые будут разговаривать только с родителями.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Если с почты принесли телеграмму или счёт, то за них нужно расписаться, значит, это могут сделать только взрослые. Зачем же тогда отворять дверь?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Даже если у вас дома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вдруг внезапно погас свет или прорвало трубу, можно позвонить родителям, и узнать, как поступить.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В крайнем случае,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можно спросить у соседей, которых давно знаете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Когда в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отношении детей насилие совершают близкие родственники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 Тогда жизнь превращается в настоящий кошмар. Подобные «семейные» преступления, как правило, растянуты во времени и раскрываются лишь тогда, когда дети решаются на крайние меры: пытаются покончить с собой, убегают из дома. Дети обычно скрывают эти страшные факты, они подсознательно считают себя виновными в происходящем и боятся презрения окружающих. 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Надо помнить, что у ребенка есть права, которые защищаются законом!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Любой ребёнок может обратиться в милицию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 Если по каким-то причинам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у несовершеннолетнего нет возможности пойти в милицию, надо обратиться к маме, к друзьям, к хорошо знакомым соседям, учителям.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Или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позвонить по телефону доверия.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Уважаемые родители!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Если вы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заметили странность в поведении ребенка, поговорите с ним,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что его беспокоит. В разговоре с мальчиком лучше участвовать отцу, без присутствия матери.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Как можно больше времени находитесь рядом с ним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 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Провожайте его в школу, секции, кружки, особенно в темное время суток.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Во всех случаях, когда вам стало известно о совершенном или готовящемся преступлении, особенно в отношение малолетнего, несовершеннолетнего незамедлительно сообщите об этом в правоохранительные органы.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1922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</TotalTime>
  <Words>65</Words>
  <Application>Microsoft Office PowerPoint</Application>
  <PresentationFormat>Широкоэкранный</PresentationFormat>
  <Paragraphs>91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Грань</vt:lpstr>
      <vt:lpstr>Как уберечь детей от преступных посягательств?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уберечь детей от преступных посягательств?</dc:title>
  <dc:creator>Пользователь</dc:creator>
  <cp:lastModifiedBy>Пользователь</cp:lastModifiedBy>
  <cp:revision>3</cp:revision>
  <dcterms:created xsi:type="dcterms:W3CDTF">2020-09-05T04:18:16Z</dcterms:created>
  <dcterms:modified xsi:type="dcterms:W3CDTF">2020-09-05T04:40:12Z</dcterms:modified>
</cp:coreProperties>
</file>